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4"/>
  </p:notesMasterIdLst>
  <p:handoutMasterIdLst>
    <p:handoutMasterId r:id="rId15"/>
  </p:handoutMasterIdLst>
  <p:sldIdLst>
    <p:sldId id="265" r:id="rId5"/>
    <p:sldId id="310" r:id="rId6"/>
    <p:sldId id="311" r:id="rId7"/>
    <p:sldId id="313" r:id="rId8"/>
    <p:sldId id="312" r:id="rId9"/>
    <p:sldId id="314" r:id="rId10"/>
    <p:sldId id="315" r:id="rId11"/>
    <p:sldId id="316" r:id="rId12"/>
    <p:sldId id="317" r:id="rId13"/>
  </p:sldIdLst>
  <p:sldSz cx="12188825" cy="6858000"/>
  <p:notesSz cx="6858000" cy="9144000"/>
  <p:custDataLst>
    <p:tags r:id="rId16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29" autoAdjust="0"/>
  </p:normalViewPr>
  <p:slideViewPr>
    <p:cSldViewPr showGuides="1">
      <p:cViewPr varScale="1">
        <p:scale>
          <a:sx n="76" d="100"/>
          <a:sy n="76" d="100"/>
        </p:scale>
        <p:origin x="720" y="126"/>
      </p:cViewPr>
      <p:guideLst>
        <p:guide pos="3839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1986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tags" Target="tags/tag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088EAF-6ECA-4616-85EF-35AA19C641F3}" type="datetimeFigureOut">
              <a:rPr lang="en-US"/>
              <a:t>6/12/2017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F912AB-2776-42F2-A957-313FC7EFEDB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320657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BD2D7A-D230-4F91-BD59-0A39C2703BA8}" type="datetimeFigureOut">
              <a:rPr lang="en-US"/>
              <a:t>6/12/2017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3199CD-3E1B-4AE6-990F-76F925F5EA9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76579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5214" y="1828800"/>
            <a:ext cx="8229600" cy="2895600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6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5213" y="4800600"/>
            <a:ext cx="8229600" cy="12192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499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6/12/2017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60095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42412" y="381001"/>
            <a:ext cx="1524001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2412" y="381001"/>
            <a:ext cx="7391399" cy="56388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6/12/2017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79035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6/12/2017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38254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9614" y="2514600"/>
            <a:ext cx="8692399" cy="2819400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5213" y="5410200"/>
            <a:ext cx="8687333" cy="609601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6/12/2017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61813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04781" y="1905001"/>
            <a:ext cx="4419599" cy="4114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29183" y="1905001"/>
            <a:ext cx="4419600" cy="4114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6/12/2017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25340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1" y="1905000"/>
            <a:ext cx="4416552" cy="762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411" y="2743201"/>
            <a:ext cx="4416552" cy="3276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49861" y="1905000"/>
            <a:ext cx="4416552" cy="762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49861" y="2743201"/>
            <a:ext cx="4416552" cy="3276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6/12/2017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0841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6/12/2017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2663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6/12/2017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07540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1414" y="685800"/>
            <a:ext cx="6400800" cy="53340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6/12/2017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44981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3600" b="0" i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4951414" y="685800"/>
            <a:ext cx="6400799" cy="5334000"/>
          </a:xfrm>
          <a:solidFill>
            <a:schemeClr val="bg2"/>
          </a:solidFill>
          <a:ln w="76200">
            <a:solidFill>
              <a:schemeClr val="tx1"/>
            </a:solidFill>
            <a:miter lim="800000"/>
          </a:ln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pPr/>
              <a:t>6/12/2017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49172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1904999"/>
            <a:ext cx="9134391" cy="4114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2413" y="6400800"/>
            <a:ext cx="655319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6422" y="6400800"/>
            <a:ext cx="144938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F41C87-7AD9-4845-A077-840E4A0F3F06}" type="datetimeFigureOut">
              <a:rPr lang="en-US" smtClean="0"/>
              <a:pPr/>
              <a:t>6/12/2017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28211" y="6400800"/>
            <a:ext cx="838201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013F82-EE5E-44EE-A61D-E31C6657F26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0599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1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3838" indent="-223838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SzPct val="10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63550" indent="-231775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SzPct val="10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82625" indent="-21907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57250" indent="-17462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30288" indent="-173038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380744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554480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728216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39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League of Data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it-IT" sz="1400" dirty="0"/>
              <a:t>Mining and Vizulaizing champion association rules with python and r</a:t>
            </a:r>
          </a:p>
        </p:txBody>
      </p:sp>
    </p:spTree>
    <p:extLst>
      <p:ext uri="{BB962C8B-B14F-4D97-AF65-F5344CB8AC3E}">
        <p14:creationId xmlns:p14="http://schemas.microsoft.com/office/powerpoint/2010/main" val="2808920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League of Legends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522413" y="1904999"/>
            <a:ext cx="4952999" cy="4267201"/>
          </a:xfrm>
        </p:spPr>
        <p:txBody>
          <a:bodyPr/>
          <a:lstStyle/>
          <a:p>
            <a:r>
              <a:rPr lang="en-US" dirty="0"/>
              <a:t>“Multiplayer Online Battle Arena” </a:t>
            </a:r>
          </a:p>
          <a:p>
            <a:r>
              <a:rPr lang="en-US" dirty="0"/>
              <a:t>Most Popular PC game in the world right now (and has been for awhile) </a:t>
            </a:r>
          </a:p>
          <a:p>
            <a:r>
              <a:rPr lang="en-US" dirty="0"/>
              <a:t>5 champions per team, uses a draft phase complete with banning system. Randomly assigned each side, akin to white vs black in chess </a:t>
            </a:r>
          </a:p>
          <a:p>
            <a:r>
              <a:rPr lang="en-US" dirty="0"/>
              <a:t>Specific “Metagame” where certain champions go to a specific lane </a:t>
            </a:r>
          </a:p>
        </p:txBody>
      </p:sp>
      <p:pic>
        <p:nvPicPr>
          <p:cNvPr id="1026" name="Picture 2" descr="https://2.bp.blogspot.com/--A1wNZhS868/U7L4xKhbQTI/AAAAAAAAS04/rfzak1JCZFY/s1600/srdb3-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6012" y="1219200"/>
            <a:ext cx="424688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Arrow Connector 2"/>
          <p:cNvCxnSpPr>
            <a:cxnSpLocks/>
          </p:cNvCxnSpPr>
          <p:nvPr/>
        </p:nvCxnSpPr>
        <p:spPr>
          <a:xfrm flipV="1">
            <a:off x="8685212" y="4953000"/>
            <a:ext cx="0" cy="762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11123612" y="533400"/>
            <a:ext cx="0" cy="5334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9710735" y="583168"/>
            <a:ext cx="25146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Red Side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990012" y="5345668"/>
            <a:ext cx="2476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Blue Side</a:t>
            </a:r>
          </a:p>
        </p:txBody>
      </p:sp>
    </p:spTree>
    <p:extLst>
      <p:ext uri="{BB962C8B-B14F-4D97-AF65-F5344CB8AC3E}">
        <p14:creationId xmlns:p14="http://schemas.microsoft.com/office/powerpoint/2010/main" val="2139132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760412" y="-545068"/>
            <a:ext cx="9144001" cy="1371600"/>
          </a:xfrm>
        </p:spPr>
        <p:txBody>
          <a:bodyPr/>
          <a:lstStyle/>
          <a:p>
            <a:r>
              <a:rPr lang="en-US" dirty="0"/>
              <a:t>The Data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511" y="1600200"/>
            <a:ext cx="5091113" cy="3080191"/>
          </a:xfrm>
          <a:prstGeom prst="rect">
            <a:avLst/>
          </a:prstGeom>
        </p:spPr>
      </p:pic>
      <p:pic>
        <p:nvPicPr>
          <p:cNvPr id="7" name="Picture 6" descr="C:\Users\User\AppData\Local\Microsoft\Windows\INetCache\Content.Word\Screenshot_2017-06-04_12-15-42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0212" y="1066800"/>
            <a:ext cx="5103812" cy="280773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987424" y="890200"/>
            <a:ext cx="4648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Champion names in each game, appended with “B” or “R” to designate which side they are on,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44511" y="5181600"/>
            <a:ext cx="53975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Gathered using “Cassiopeia” wrapper for the </a:t>
            </a:r>
            <a:r>
              <a:rPr lang="en-US" dirty="0" err="1"/>
              <a:t>riotAPI</a:t>
            </a:r>
            <a:r>
              <a:rPr lang="en-US" dirty="0"/>
              <a:t> in Python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~14700 games farmed over 4 days, using web recursive search of #1 ranked players match history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008812" y="4357225"/>
            <a:ext cx="4267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Lucian, </a:t>
            </a:r>
            <a:r>
              <a:rPr lang="en-US" dirty="0" err="1"/>
              <a:t>Ezreal</a:t>
            </a:r>
            <a:r>
              <a:rPr lang="en-US" dirty="0"/>
              <a:t>, Lee-Sin appear a lot in this dataset! </a:t>
            </a:r>
          </a:p>
        </p:txBody>
      </p:sp>
      <p:cxnSp>
        <p:nvCxnSpPr>
          <p:cNvPr id="23" name="Connector: Elbow 22"/>
          <p:cNvCxnSpPr>
            <a:cxnSpLocks/>
            <a:stCxn id="14" idx="1"/>
          </p:cNvCxnSpPr>
          <p:nvPr/>
        </p:nvCxnSpPr>
        <p:spPr>
          <a:xfrm rot="10800000">
            <a:off x="6018212" y="2133601"/>
            <a:ext cx="990600" cy="254679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6284911" y="1981200"/>
            <a:ext cx="4572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6206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2" y="-533400"/>
            <a:ext cx="9144001" cy="1371600"/>
          </a:xfrm>
        </p:spPr>
        <p:txBody>
          <a:bodyPr/>
          <a:lstStyle/>
          <a:p>
            <a:r>
              <a:rPr lang="en-US" dirty="0"/>
              <a:t>Generating Association Rules</a:t>
            </a:r>
          </a:p>
        </p:txBody>
      </p:sp>
      <p:pic>
        <p:nvPicPr>
          <p:cNvPr id="10" name="Picture 9" descr="C:\Users\User\AppData\Local\Microsoft\Windows\INetCache\Content.Word\Screenshot_2017-06-04_12-12-24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624" y="2286000"/>
            <a:ext cx="4573588" cy="312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 descr="C:\Users\User\AppData\Local\Microsoft\Windows\INetCache\Content.Word\Screenshot_2017-06-04_12-13-00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3012" y="1066800"/>
            <a:ext cx="5638800" cy="47244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/>
          <p:cNvSpPr txBox="1"/>
          <p:nvPr/>
        </p:nvSpPr>
        <p:spPr>
          <a:xfrm>
            <a:off x="608012" y="1066800"/>
            <a:ext cx="46482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~8000 rules generated, min support of 7 games, minimum confidence of 30%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Generated using “</a:t>
            </a:r>
            <a:r>
              <a:rPr lang="en-US" sz="1400" dirty="0" err="1"/>
              <a:t>aRules</a:t>
            </a:r>
            <a:r>
              <a:rPr lang="en-US" sz="1400" dirty="0"/>
              <a:t>” R package. 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5942012" y="2971800"/>
            <a:ext cx="381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2589212" y="5562600"/>
            <a:ext cx="0" cy="381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5942012" y="3124200"/>
            <a:ext cx="0" cy="2286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988218" y="6172200"/>
            <a:ext cx="3962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Top support rules are dominated by </a:t>
            </a:r>
            <a:r>
              <a:rPr lang="en-US" sz="1600" dirty="0" err="1"/>
              <a:t>Ezreal</a:t>
            </a:r>
            <a:r>
              <a:rPr lang="en-US" sz="1600" dirty="0"/>
              <a:t>, Lucian, Lee-Sin, and support champions 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508624" y="5791200"/>
            <a:ext cx="50292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Algorithm extrapolated the two champions that are designed to play together! (</a:t>
            </a:r>
            <a:r>
              <a:rPr lang="en-US" sz="1200" dirty="0" err="1"/>
              <a:t>Xayah</a:t>
            </a:r>
            <a:r>
              <a:rPr lang="en-US" sz="1200" dirty="0"/>
              <a:t> and </a:t>
            </a:r>
            <a:r>
              <a:rPr lang="en-US" sz="1200" dirty="0" err="1"/>
              <a:t>Rakan</a:t>
            </a:r>
            <a:r>
              <a:rPr lang="en-US" sz="1200" dirty="0"/>
              <a:t>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Rule 17 is very interesting, If blue-side picked </a:t>
            </a:r>
            <a:r>
              <a:rPr lang="en-US" sz="1200" dirty="0" err="1"/>
              <a:t>Jarven</a:t>
            </a:r>
            <a:r>
              <a:rPr lang="en-US" sz="1200" dirty="0"/>
              <a:t> and </a:t>
            </a:r>
            <a:r>
              <a:rPr lang="en-US" sz="1200" dirty="0" err="1"/>
              <a:t>Jhin</a:t>
            </a:r>
            <a:r>
              <a:rPr lang="en-US" sz="1200" dirty="0"/>
              <a:t>, Red Side will likely pick Vi! Vi is strong vs these champions.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Other rules mix team sides on </a:t>
            </a:r>
            <a:r>
              <a:rPr lang="en-US" sz="1200" dirty="0" err="1"/>
              <a:t>lhs</a:t>
            </a:r>
            <a:r>
              <a:rPr lang="en-US" sz="1200" dirty="0"/>
              <a:t> so not as interesting by themselves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6988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455612" y="-685800"/>
            <a:ext cx="9144001" cy="1371600"/>
          </a:xfrm>
        </p:spPr>
        <p:txBody>
          <a:bodyPr/>
          <a:lstStyle/>
          <a:p>
            <a:r>
              <a:rPr lang="en-US" dirty="0"/>
              <a:t>From samples to visualizations</a:t>
            </a:r>
          </a:p>
        </p:txBody>
      </p:sp>
      <p:pic>
        <p:nvPicPr>
          <p:cNvPr id="5" name="Picture 4" descr="C:\Users\User\AppData\Local\Microsoft\Windows\INetCache\Content.Word\Screenshot_2017-06-04_12-14-55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7012" y="1066800"/>
            <a:ext cx="6096000" cy="3276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" name="Straight Arrow Connector 5"/>
          <p:cNvCxnSpPr>
            <a:cxnSpLocks/>
          </p:cNvCxnSpPr>
          <p:nvPr/>
        </p:nvCxnSpPr>
        <p:spPr>
          <a:xfrm>
            <a:off x="2665412" y="1676400"/>
            <a:ext cx="1143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2817812" y="3124200"/>
            <a:ext cx="914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10285412" y="3276600"/>
            <a:ext cx="762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6200" y="1447800"/>
            <a:ext cx="258921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Vast majority of rules are size 3 or 4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</p:txBody>
      </p:sp>
      <p:sp>
        <p:nvSpPr>
          <p:cNvPr id="14" name="TextBox 13"/>
          <p:cNvSpPr txBox="1"/>
          <p:nvPr/>
        </p:nvSpPr>
        <p:spPr>
          <a:xfrm>
            <a:off x="76200" y="2724150"/>
            <a:ext cx="27416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Mean sup = 0.0008318 * 14729 = 12 games</a:t>
            </a:r>
          </a:p>
          <a:p>
            <a:r>
              <a:rPr lang="en-US" dirty="0"/>
              <a:t>Mean confidence = 42% 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3647480"/>
            <a:ext cx="1752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High variance in lift, decent </a:t>
            </a:r>
            <a:r>
              <a:rPr lang="en-US" dirty="0" err="1"/>
              <a:t>avg</a:t>
            </a:r>
            <a:r>
              <a:rPr lang="en-US" dirty="0"/>
              <a:t> lift, we learned things! </a:t>
            </a:r>
          </a:p>
        </p:txBody>
      </p:sp>
    </p:spTree>
    <p:extLst>
      <p:ext uri="{BB962C8B-B14F-4D97-AF65-F5344CB8AC3E}">
        <p14:creationId xmlns:p14="http://schemas.microsoft.com/office/powerpoint/2010/main" val="462238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455613" y="-685800"/>
            <a:ext cx="3505200" cy="1371600"/>
          </a:xfrm>
        </p:spPr>
        <p:txBody>
          <a:bodyPr/>
          <a:lstStyle/>
          <a:p>
            <a:r>
              <a:rPr lang="en-US" dirty="0"/>
              <a:t>Plots of Rules</a:t>
            </a:r>
          </a:p>
        </p:txBody>
      </p:sp>
      <p:pic>
        <p:nvPicPr>
          <p:cNvPr id="10" name="Picture 9" descr="C:\Users\User\AppData\Local\Microsoft\Windows\INetCache\Content.Word\Screenshot_2017-06-04_13-19-04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012" y="711200"/>
            <a:ext cx="5410200" cy="469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Picture 15" descr="C:\Users\User\AppData\Local\Microsoft\Windows\INetCache\Content.Word\Screenshot_2017-06-04_12-46-42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6812" y="685800"/>
            <a:ext cx="5748021" cy="47244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227012" y="5410200"/>
            <a:ext cx="518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Size 2 (a-&gt; b) and Size 3 (a, b - &gt; c) rules had better support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Larger rules sizes had better confidence in general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491922" y="5502533"/>
            <a:ext cx="5257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Switching to confidence vs lift, we see that high lift rules had very low support (most data is sparse)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Two red dots = Lucian or </a:t>
            </a:r>
            <a:r>
              <a:rPr lang="en-US" dirty="0" err="1"/>
              <a:t>Ezreal</a:t>
            </a:r>
            <a:r>
              <a:rPr lang="en-US" dirty="0"/>
              <a:t> rules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579812" y="144502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Confidence vs Support </a:t>
            </a:r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4341812" y="513834"/>
            <a:ext cx="0" cy="1973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7330122" y="85636"/>
            <a:ext cx="358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Confidence vs Lift (and Support) </a:t>
            </a:r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7770812" y="454968"/>
            <a:ext cx="0" cy="2308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4486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8012" y="-685800"/>
            <a:ext cx="9144001" cy="1371600"/>
          </a:xfrm>
        </p:spPr>
        <p:txBody>
          <a:bodyPr/>
          <a:lstStyle/>
          <a:p>
            <a:r>
              <a:rPr lang="en-US" dirty="0"/>
              <a:t>3D Matrix</a:t>
            </a:r>
          </a:p>
        </p:txBody>
      </p:sp>
      <p:pic>
        <p:nvPicPr>
          <p:cNvPr id="4" name="Picture 3" descr="C:\Users\User\AppData\Local\Microsoft\Windows\INetCache\Content.Word\Screenshot_2017-06-04_20-21-31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612" y="914400"/>
            <a:ext cx="5029200" cy="548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C:\Users\User\AppData\Local\Microsoft\Windows\INetCache\Content.Word\Screenshot_2017-06-04_20-21-53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0612" y="990600"/>
            <a:ext cx="5257800" cy="5334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" name="Straight Arrow Connector 6"/>
          <p:cNvCxnSpPr>
            <a:cxnSpLocks/>
          </p:cNvCxnSpPr>
          <p:nvPr/>
        </p:nvCxnSpPr>
        <p:spPr>
          <a:xfrm>
            <a:off x="644524" y="2286000"/>
            <a:ext cx="839788" cy="10668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0" y="1752600"/>
            <a:ext cx="8366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Lucian + </a:t>
            </a:r>
            <a:r>
              <a:rPr lang="en-US" dirty="0" err="1"/>
              <a:t>Ezreal</a:t>
            </a: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1979612" y="1710035"/>
            <a:ext cx="381000" cy="225236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950912" y="1127552"/>
            <a:ext cx="1219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Interesting</a:t>
            </a:r>
          </a:p>
          <a:p>
            <a:r>
              <a:rPr lang="en-US" dirty="0">
                <a:solidFill>
                  <a:schemeClr val="bg1"/>
                </a:solidFill>
              </a:rPr>
              <a:t>Spike  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4722812" y="457200"/>
            <a:ext cx="0" cy="457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7313612" y="457200"/>
            <a:ext cx="0" cy="457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579812" y="0"/>
            <a:ext cx="228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Support vs Rule position 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894513" y="11668"/>
            <a:ext cx="358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Lift vs Rule Position </a:t>
            </a:r>
          </a:p>
        </p:txBody>
      </p:sp>
      <p:cxnSp>
        <p:nvCxnSpPr>
          <p:cNvPr id="20" name="Straight Arrow Connector 19"/>
          <p:cNvCxnSpPr>
            <a:cxnSpLocks/>
          </p:cNvCxnSpPr>
          <p:nvPr/>
        </p:nvCxnSpPr>
        <p:spPr>
          <a:xfrm flipH="1">
            <a:off x="10285412" y="646331"/>
            <a:ext cx="304800" cy="217306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9694863" y="196334"/>
            <a:ext cx="20383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Distribution is more random </a:t>
            </a:r>
          </a:p>
        </p:txBody>
      </p:sp>
    </p:spTree>
    <p:extLst>
      <p:ext uri="{BB962C8B-B14F-4D97-AF65-F5344CB8AC3E}">
        <p14:creationId xmlns:p14="http://schemas.microsoft.com/office/powerpoint/2010/main" val="48193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9412" y="-381000"/>
            <a:ext cx="9144001" cy="1371600"/>
          </a:xfrm>
        </p:spPr>
        <p:txBody>
          <a:bodyPr/>
          <a:lstStyle/>
          <a:p>
            <a:r>
              <a:rPr lang="en-US" dirty="0"/>
              <a:t>Rule Subsets </a:t>
            </a:r>
          </a:p>
        </p:txBody>
      </p:sp>
      <p:pic>
        <p:nvPicPr>
          <p:cNvPr id="4" name="Picture 3" descr="C:\Users\User\AppData\Local\Microsoft\Windows\INetCache\Content.Word\Screenshot_2017-06-04_12-33-01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0225" y="990600"/>
            <a:ext cx="4217988" cy="5334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" name="Straight Arrow Connector 5"/>
          <p:cNvCxnSpPr/>
          <p:nvPr/>
        </p:nvCxnSpPr>
        <p:spPr>
          <a:xfrm>
            <a:off x="4467224" y="1066800"/>
            <a:ext cx="914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79412" y="942320"/>
            <a:ext cx="40497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“Okay, what are all rules that have Red side Karma and Red side Lucian on the left side?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4799012" y="1465540"/>
            <a:ext cx="7350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cxnSpLocks/>
          </p:cNvCxnSpPr>
          <p:nvPr/>
        </p:nvCxnSpPr>
        <p:spPr>
          <a:xfrm flipV="1">
            <a:off x="4799012" y="1600200"/>
            <a:ext cx="0" cy="1143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370012" y="3352800"/>
            <a:ext cx="38862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If I have both of them, and my team-mate pick Talon, than there’s a 50% chance the other team picks Thresh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Caveat: only 8 games, needs more data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Lift above </a:t>
            </a:r>
            <a:r>
              <a:rPr lang="en-US" dirty="0" err="1"/>
              <a:t>avg</a:t>
            </a:r>
            <a:r>
              <a:rPr lang="en-US" dirty="0"/>
              <a:t> so decent rule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3253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9412" y="-685800"/>
            <a:ext cx="9144001" cy="1371600"/>
          </a:xfrm>
        </p:spPr>
        <p:txBody>
          <a:bodyPr/>
          <a:lstStyle/>
          <a:p>
            <a:r>
              <a:rPr lang="en-US" dirty="0"/>
              <a:t>Visualizing rule subsets </a:t>
            </a:r>
          </a:p>
        </p:txBody>
      </p:sp>
      <p:pic>
        <p:nvPicPr>
          <p:cNvPr id="4" name="Picture 3" descr="C:\Users\User\AppData\Local\Microsoft\Windows\INetCache\Content.Word\Screenshot_2017-06-04_12-50-54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2" y="990600"/>
            <a:ext cx="5989320" cy="5334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" name="Straight Arrow Connector 5"/>
          <p:cNvCxnSpPr/>
          <p:nvPr/>
        </p:nvCxnSpPr>
        <p:spPr>
          <a:xfrm flipH="1">
            <a:off x="6673532" y="1905000"/>
            <a:ext cx="15544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>
            <a:off x="5568632" y="4191000"/>
            <a:ext cx="2209800" cy="76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8609012" y="1600200"/>
            <a:ext cx="2819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Size of circle = relative support </a:t>
            </a:r>
          </a:p>
          <a:p>
            <a:r>
              <a:rPr lang="en-US" dirty="0"/>
              <a:t>The more red = higher lift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151812" y="3886200"/>
            <a:ext cx="3429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Xayah</a:t>
            </a:r>
            <a:r>
              <a:rPr lang="en-US" dirty="0"/>
              <a:t> and </a:t>
            </a:r>
            <a:r>
              <a:rPr lang="en-US" dirty="0" err="1"/>
              <a:t>Rakan</a:t>
            </a:r>
            <a:r>
              <a:rPr lang="en-US" dirty="0"/>
              <a:t> show up again with high lift! </a:t>
            </a:r>
          </a:p>
        </p:txBody>
      </p:sp>
      <p:cxnSp>
        <p:nvCxnSpPr>
          <p:cNvPr id="12" name="Straight Arrow Connector 11"/>
          <p:cNvCxnSpPr>
            <a:cxnSpLocks/>
          </p:cNvCxnSpPr>
          <p:nvPr/>
        </p:nvCxnSpPr>
        <p:spPr>
          <a:xfrm>
            <a:off x="1827212" y="2290465"/>
            <a:ext cx="457200" cy="6813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920864" y="33634"/>
            <a:ext cx="46599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*Slightly different rules, same as before but Blue-side Lucian + Blue-side Karma, notice differing rules!</a:t>
            </a:r>
          </a:p>
        </p:txBody>
      </p:sp>
    </p:spTree>
    <p:extLst>
      <p:ext uri="{BB962C8B-B14F-4D97-AF65-F5344CB8AC3E}">
        <p14:creationId xmlns:p14="http://schemas.microsoft.com/office/powerpoint/2010/main" val="1390040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Digital Blue Tunnel 16x9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2895261.potx" id="{03C5CF44-0C62-41B4-B3EA-416B4807878A}" vid="{EC3ACB92-700E-4167-B3A6-412DE40A64C2}"/>
    </a:ext>
  </a:extLst>
</a:theme>
</file>

<file path=ppt/theme/theme2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irectSourceMarket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ThumbnailAssetId xmlns="4873beb7-5857-4685-be1f-d57550cc96cc" xsi:nil="true"/>
    <PrimaryImageGen xmlns="4873beb7-5857-4685-be1f-d57550cc96cc">true</PrimaryImageGen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1564227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>Take your audience through a digital tunnel where they'll  burst through to the other side and see the information you want to present. Show them lists, charts, tables, SmartArt,  and pictures using a variety of layouts in widescreen (16X9) format. This design works well for subjects on science and technology, computers, communication, and more.   
</APDescription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2012-05-11T02:04:00+00:00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ShowIn xmlns="4873beb7-5857-4685-be1f-d57550cc96cc">Show everywhere</ShowIn>
    <UANotes xmlns="4873beb7-5857-4685-be1f-d57550cc96cc" xsi:nil="true"/>
    <TemplateStatus xmlns="4873beb7-5857-4685-be1f-d57550cc96cc">Complete</TemplateStatus>
    <InternalTagsTaxHTField0 xmlns="4873beb7-5857-4685-be1f-d57550cc96cc">
      <Terms xmlns="http://schemas.microsoft.com/office/infopath/2007/PartnerControls"/>
    </InternalTagsTaxHTField0>
    <CSXHash xmlns="4873beb7-5857-4685-be1f-d57550cc96cc" xsi:nil="true"/>
    <Downloads xmlns="4873beb7-5857-4685-be1f-d57550cc96cc">0</Downloads>
    <VoteCount xmlns="4873beb7-5857-4685-be1f-d57550cc96cc" xsi:nil="true"/>
    <OOCacheId xmlns="4873beb7-5857-4685-be1f-d57550cc96cc" xsi:nil="true"/>
    <IsDeleted xmlns="4873beb7-5857-4685-be1f-d57550cc96cc">false</IsDeleted>
    <AssetExpire xmlns="4873beb7-5857-4685-be1f-d57550cc96cc">2029-01-01T08:00:00+00:00</AssetExpire>
    <DSATActionTaken xmlns="4873beb7-5857-4685-be1f-d57550cc96cc" xsi:nil="true"/>
    <CSXSubmissionMarket xmlns="4873beb7-5857-4685-be1f-d57550cc96cc" xsi:nil="true"/>
    <TPExecutable xmlns="4873beb7-5857-4685-be1f-d57550cc96cc" xsi:nil="true"/>
    <SubmitterId xmlns="4873beb7-5857-4685-be1f-d57550cc96cc" xsi:nil="true"/>
    <EditorialTags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TP102895246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835483</LocLastLocAttemptVersionLookup>
    <IsSearchable xmlns="4873beb7-5857-4685-be1f-d57550cc96cc">true</IsSearchable>
    <TemplateTemplateType xmlns="4873beb7-5857-4685-be1f-d57550cc96cc">PowerPoint Presentation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>false</IntlLangReview>
    <OutputCachingOn xmlns="4873beb7-5857-4685-be1f-d57550cc96cc">false</OutputCachingOn>
    <AverageRating xmlns="4873beb7-5857-4685-be1f-d57550cc96cc" xsi:nil="true"/>
    <APAuthor xmlns="4873beb7-5857-4685-be1f-d57550cc96cc">
      <UserInfo>
        <DisplayName>REDMOND\v-vaddu</DisplayName>
        <AccountId>2567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OriginalRelease xmlns="4873beb7-5857-4685-be1f-d57550cc96cc">15</OriginalRelease>
    <TPLaunchHelpLinkType xmlns="4873beb7-5857-4685-be1f-d57550cc96cc">Template</TPLaunchHelpLinkType>
    <LocalizationTagsTaxHTField0 xmlns="4873beb7-5857-4685-be1f-d57550cc96cc">
      <Terms xmlns="http://schemas.microsoft.com/office/infopath/2007/PartnerControls"/>
    </LocalizationTagsTaxHTField0>
    <LocMarketGroupTiers2 xmlns="4873beb7-5857-4685-be1f-d57550cc96cc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00E41224-0370-4595-877C-23316CD80004}">
  <ds:schemaRefs>
    <ds:schemaRef ds:uri="http://schemas.microsoft.com/office/infopath/2007/PartnerControls"/>
    <ds:schemaRef ds:uri="http://purl.org/dc/dcmitype/"/>
    <ds:schemaRef ds:uri="http://schemas.openxmlformats.org/package/2006/metadata/core-properties"/>
    <ds:schemaRef ds:uri="http://purl.org/dc/terms/"/>
    <ds:schemaRef ds:uri="http://schemas.microsoft.com/office/2006/documentManagement/types"/>
    <ds:schemaRef ds:uri="4873beb7-5857-4685-be1f-d57550cc96cc"/>
    <ds:schemaRef ds:uri="http://www.w3.org/XML/1998/namespace"/>
    <ds:schemaRef ds:uri="http://schemas.microsoft.com/office/2006/metadata/properties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22CCB507-0646-4A50-A4F7-7F385079D58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4228E6B-D70C-44BB-A81F-A245495F612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Business digital blue tunnel presentation (widescreen)</Template>
  <TotalTime>57</TotalTime>
  <Words>486</Words>
  <Application>Microsoft Office PowerPoint</Application>
  <PresentationFormat>Custom</PresentationFormat>
  <Paragraphs>50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Corbel</vt:lpstr>
      <vt:lpstr>Digital Blue Tunnel 16x9</vt:lpstr>
      <vt:lpstr>League of Data</vt:lpstr>
      <vt:lpstr>What is League of Legends</vt:lpstr>
      <vt:lpstr>The Data </vt:lpstr>
      <vt:lpstr>Generating Association Rules</vt:lpstr>
      <vt:lpstr>From samples to visualizations</vt:lpstr>
      <vt:lpstr>Plots of Rules</vt:lpstr>
      <vt:lpstr>3D Matrix</vt:lpstr>
      <vt:lpstr>Rule Subsets </vt:lpstr>
      <vt:lpstr>Visualizing rule subsets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League of Data</dc:title>
  <dc:creator>User</dc:creator>
  <cp:lastModifiedBy>User</cp:lastModifiedBy>
  <cp:revision>7</cp:revision>
  <dcterms:created xsi:type="dcterms:W3CDTF">2017-06-12T20:25:32Z</dcterms:created>
  <dcterms:modified xsi:type="dcterms:W3CDTF">2017-06-12T21:23:19Z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